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86" r:id="rId11"/>
    <p:sldId id="266" r:id="rId12"/>
    <p:sldId id="267" r:id="rId13"/>
    <p:sldId id="287" r:id="rId14"/>
    <p:sldId id="294" r:id="rId15"/>
    <p:sldId id="290" r:id="rId16"/>
    <p:sldId id="292" r:id="rId17"/>
    <p:sldId id="295" r:id="rId18"/>
    <p:sldId id="288" r:id="rId19"/>
    <p:sldId id="272" r:id="rId20"/>
    <p:sldId id="274" r:id="rId21"/>
    <p:sldId id="275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10-Nov-21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latin typeface="Times New Roman" pitchFamily="18" charset="0"/>
                <a:cs typeface="Times New Roman" pitchFamily="18" charset="0"/>
              </a:rPr>
              <a:t>HELLEBORUS NIGER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Gokul </a:t>
            </a:r>
            <a:r>
              <a:rPr lang="en-US" dirty="0" err="1" smtClean="0"/>
              <a:t>krishna</a:t>
            </a:r>
            <a:r>
              <a:rPr lang="en-US" dirty="0" smtClean="0"/>
              <a:t>. K</a:t>
            </a:r>
          </a:p>
          <a:p>
            <a:r>
              <a:rPr lang="en-US" dirty="0" smtClean="0"/>
              <a:t>Asst. professor ,dept. of </a:t>
            </a:r>
            <a:r>
              <a:rPr lang="en-US" smtClean="0"/>
              <a:t>Materia Medica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6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6000" dirty="0" smtClean="0">
                <a:latin typeface="Times New Roman" pitchFamily="18" charset="0"/>
                <a:cs typeface="Times New Roman" pitchFamily="18" charset="0"/>
              </a:rPr>
              <a:t>         Physical make up</a:t>
            </a:r>
            <a:endParaRPr lang="en-US" sz="6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ictures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838200"/>
            <a:ext cx="8000999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helleborus-niger-homoeopathic-materia-medica-slide-show-presentation-by-dr-hansaraj-salve-6-63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229600" cy="527228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6600" dirty="0" smtClean="0"/>
              <a:t> </a:t>
            </a:r>
          </a:p>
          <a:p>
            <a:pPr>
              <a:buNone/>
            </a:pPr>
            <a:r>
              <a:rPr lang="en-US" sz="6600" dirty="0" smtClean="0"/>
              <a:t>            MIND</a:t>
            </a:r>
            <a:endParaRPr lang="en-US" sz="66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:\p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381000"/>
            <a:ext cx="8153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 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828800"/>
            <a:ext cx="6653894" cy="37441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F:\p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609600"/>
            <a:ext cx="8686799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</a:t>
            </a:r>
            <a:r>
              <a:rPr lang="en-US" sz="6000" dirty="0" smtClean="0"/>
              <a:t>HEAD</a:t>
            </a:r>
            <a:endParaRPr lang="en-US" sz="60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F:\p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066800"/>
            <a:ext cx="8077200" cy="499124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F:\p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1" y="1371600"/>
            <a:ext cx="8154810" cy="4648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Proved – Dr. Hahnemann</a:t>
            </a:r>
          </a:p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Helleborus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dervied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from the vegetable kingdom –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christmas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rose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Family – Ranunculaceae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Christmas rose because the flower blooms in mid winter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Mother tincture is prepared from the dried root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F:\p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914400"/>
            <a:ext cx="77724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F:\p1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1066800"/>
            <a:ext cx="7981950" cy="52482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F:\p1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914400"/>
            <a:ext cx="8077200" cy="48109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F:\p1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990600"/>
            <a:ext cx="83820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F:\p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85800" y="1066800"/>
            <a:ext cx="8229600" cy="4953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2" descr="F:\p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762000"/>
            <a:ext cx="83820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F:\p1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04800" y="838200"/>
            <a:ext cx="85344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 descr="F:\p1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57200" y="838200"/>
            <a:ext cx="8229600" cy="52578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F:\p20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33400" y="838200"/>
            <a:ext cx="83058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F:\p2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14400" y="990600"/>
            <a:ext cx="7696200" cy="5486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SPHERE OF ACTION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Brain, nervous system,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kidney, serous membrane, urinary organs, gastro intestinal tract</a:t>
            </a:r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F:\p2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38200" y="1371600"/>
            <a:ext cx="7686675" cy="473471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CONSTITUTION</a:t>
            </a:r>
            <a:br>
              <a:rPr lang="en-US" dirty="0" smtClean="0">
                <a:latin typeface="Times New Roman" pitchFamily="18" charset="0"/>
                <a:cs typeface="Times New Roman" pitchFamily="18" charset="0"/>
              </a:rPr>
            </a:b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Weak and delicate persons, esp. children who are prone to brain troubles with serous effusion 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Temperament – Irritable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Chilly patient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Psora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miasm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GUIDING SYMPTOMS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Patients is irritable and easily angered; does not want to be disturbed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Consolation aggravates  most of complaints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Brain symptoms during dentition  with threatened effusion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Meningitis with exudation  and paralysis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Convulsion with extreme coldness of body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Diarrhoea during hydrocephalus  or dentition or pregnancy. Stool contains jelly like  frog- spawn; involuntary stool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Coffee ground urine, red, black and scanty suppressed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albuminous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Dropsy of brain, chest and abdomen after intermittent fever with debility and suppressed  urine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Aggravation 4 to 8 pm (LYCO)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A/F – Dentition period, pregnancy or from suppressed exanthema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HEAD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In diseases of the brain and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meninges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such as meningitis,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encephalities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hydrocephales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Forehead wrinkled in folds. Cold sweat. Stupefying headache.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Rolls head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 day and night; moaning, sudden screams. 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Bores head into pillow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; beats it with hands. Dull pain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occiput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with sensation of water swashing inside. Headache culminates in vomiting.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patient bores head into pillow, rolls head from side to side beats the head with hands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Patient also constantly picks his lips, clothes or bores  the nose with his fingers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There is stupefying headache, forehead has wrinkled folds and is covered with sweat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Dull pain in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occiput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, headache may culminate in vomiting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</TotalTime>
  <Words>289</Words>
  <Application>Microsoft Office PowerPoint</Application>
  <PresentationFormat>On-screen Show (4:3)</PresentationFormat>
  <Paragraphs>41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Office Theme</vt:lpstr>
      <vt:lpstr>HELLEBORUS NIGER</vt:lpstr>
      <vt:lpstr>INTRODUCTION</vt:lpstr>
      <vt:lpstr>SPHERE OF ACTION</vt:lpstr>
      <vt:lpstr> CONSTITUTION </vt:lpstr>
      <vt:lpstr>GUIDING SYMPTOMS</vt:lpstr>
      <vt:lpstr>Slide 6</vt:lpstr>
      <vt:lpstr>Slide 7</vt:lpstr>
      <vt:lpstr>HEAD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MATERIA MEDICA</dc:creator>
  <cp:lastModifiedBy>New</cp:lastModifiedBy>
  <cp:revision>40</cp:revision>
  <dcterms:created xsi:type="dcterms:W3CDTF">2006-08-16T00:00:00Z</dcterms:created>
  <dcterms:modified xsi:type="dcterms:W3CDTF">2021-11-10T04:24:40Z</dcterms:modified>
</cp:coreProperties>
</file>